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2" r:id="rId2"/>
  </p:sldMasterIdLst>
  <p:notesMasterIdLst>
    <p:notesMasterId r:id="rId22"/>
  </p:notesMasterIdLst>
  <p:sldIdLst>
    <p:sldId id="271" r:id="rId3"/>
    <p:sldId id="272" r:id="rId4"/>
    <p:sldId id="274" r:id="rId5"/>
    <p:sldId id="275" r:id="rId6"/>
    <p:sldId id="268" r:id="rId7"/>
    <p:sldId id="276" r:id="rId8"/>
    <p:sldId id="277" r:id="rId9"/>
    <p:sldId id="278" r:id="rId10"/>
    <p:sldId id="279" r:id="rId11"/>
    <p:sldId id="281" r:id="rId12"/>
    <p:sldId id="285" r:id="rId13"/>
    <p:sldId id="284" r:id="rId14"/>
    <p:sldId id="286" r:id="rId15"/>
    <p:sldId id="291" r:id="rId16"/>
    <p:sldId id="290" r:id="rId17"/>
    <p:sldId id="287" r:id="rId18"/>
    <p:sldId id="288" r:id="rId19"/>
    <p:sldId id="289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DD"/>
    <a:srgbClr val="FFFFD5"/>
    <a:srgbClr val="D60000"/>
    <a:srgbClr val="700000"/>
    <a:srgbClr val="FFFFC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00" autoAdjust="0"/>
  </p:normalViewPr>
  <p:slideViewPr>
    <p:cSldViewPr showGuides="1"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8B4AF-B59E-455F-845E-6371D0DDF2E9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030A6-6445-480D-A85C-510F8258F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594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1899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865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503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3EBE-FF36-468B-A423-A1F3CCCFC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2237-A488-42FF-9FF8-04DBCEE9E2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7308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3161-99E8-467D-9960-8C30BD9A17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2237-A488-42FF-9FF8-04DBCEE9E2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3085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9283-2752-4A25-BCB2-FD57349FAF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2237-A488-42FF-9FF8-04DBCEE9E2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5771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2AB0-AE56-48B8-834E-23750E6DBE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2237-A488-42FF-9FF8-04DBCEE9E2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9922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A499-4650-45AB-8927-BE8EAEDB1A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2237-A488-42FF-9FF8-04DBCEE9E2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4325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9334-F7FD-4B3B-A7E6-920BFFFEAF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2237-A488-42FF-9FF8-04DBCEE9E2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826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DA04-A25D-47F7-81E6-22CA206293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2237-A488-42FF-9FF8-04DBCEE9E2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1571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0FAF-918A-49D0-A7AF-B4FEDBA463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2237-A488-42FF-9FF8-04DBCEE9E2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3632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9275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689D-85BC-439D-B764-082E5F0C03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2237-A488-42FF-9FF8-04DBCEE9E2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551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F31F-DB7C-434F-AFC2-103C302893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2237-A488-42FF-9FF8-04DBCEE9E2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3054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B77E-B472-4430-8796-E2D821E238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2237-A488-42FF-9FF8-04DBCEE9E2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7661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068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1995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0400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1297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366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9647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2837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257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E1B02-219E-4BD1-B1A4-0D86EFA3F8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D2237-A488-42FF-9FF8-04DBCEE9E2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409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../word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microsoft.com/office/2007/relationships/hdphoto" Target="../../word/media/hdphoto1.wdp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../word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33265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МБУ «ЦБС Верхнеуслонского муниципального района  РТ»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Русско-Макуловская библиотека-филиал №9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Татарско-Макуловская библиотека-филиал №13</a:t>
            </a:r>
            <a:endParaRPr lang="ru-RU" sz="12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1412776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Подвиг тружениц тыла в годы </a:t>
            </a:r>
          </a:p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Великой Отечественной войны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5445224"/>
            <a:ext cx="648072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6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Макуловское сельское поселение</a:t>
            </a:r>
            <a:endParaRPr lang="ru-RU" sz="2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8521" y="6309320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2021г.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780928"/>
            <a:ext cx="8253246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Фронт трудовой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Была им вся страна!</a:t>
            </a:r>
          </a:p>
        </p:txBody>
      </p:sp>
      <p:pic>
        <p:nvPicPr>
          <p:cNvPr id="2" name="Picture 2" descr="C:\Users\Надежда\Downloads\Лого.png"/>
          <p:cNvPicPr>
            <a:picLocks noChangeAspect="1" noChangeArrowheads="1"/>
          </p:cNvPicPr>
          <p:nvPr/>
        </p:nvPicPr>
        <p:blipFill>
          <a:blip r:embed="rId2" cstate="print"/>
          <a:srcRect b="19599"/>
          <a:stretch>
            <a:fillRect/>
          </a:stretch>
        </p:blipFill>
        <p:spPr bwMode="auto">
          <a:xfrm>
            <a:off x="1115616" y="908720"/>
            <a:ext cx="1792431" cy="1800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27584" y="479715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В рамках проекта </a:t>
            </a:r>
            <a:r>
              <a:rPr lang="ru-RU" sz="2400" b="1" dirty="0" smtClean="0">
                <a:solidFill>
                  <a:srgbClr val="C00000"/>
                </a:solidFill>
              </a:rPr>
              <a:t>«У войны неженское лицо»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Ветераны тыла\Насыбуллины  - 3  фамилии\Насыбуллина Ляйлизиган (Банат) Идрисовна\Насыбуллина Ляйлизиган 00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12776"/>
            <a:ext cx="1877695" cy="22955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87624" y="5805264"/>
            <a:ext cx="77048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 1972 году вышла на пенсию.</a:t>
            </a:r>
            <a:r>
              <a:rPr lang="ru-RU" sz="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Ушла из жизни  24 мая 2008 года. В памяти родных и близких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Банат-апа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остается светлым ангелом, эталоном  самоотверженности, доброты и глубокого уважения.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620688"/>
            <a:ext cx="7241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Насыбуллина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Ляйлизиган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Идрисовна</a:t>
            </a:r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23528" y="1196752"/>
            <a:ext cx="640871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Ляйлизиган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Банат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Идрисовна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родилась 3 ноября 1915 года в деревне Татарское Макулово. 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 начале войны брат,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Насыбуллин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Акрам, попадает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Суслонгер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где проходит учебную подготовку.  До семьи доходит весточка,  что он там  умирает.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Банат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собирает полную сумку сухарей, и пешком отправляется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Суслонгер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Там ей сообщают, что он умер. Она не поверив, требует показать его. Увидев его, лежащего на полу, среди множества уже умерших, она касается его ноги, и он открывает глаза. Своим приездом она  просто спасла его. Потихоньку она вернула брата к жизни, ухаживала за ним, подкармливала.  Для этого еще два раза навещала в учебном лагере.  Акрам все же попадает на фронт.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Во время войны рыла окопы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Апастовском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районе, пилила вручную лес в Гарях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Зеленодольского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района.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Там же она очень сильно обморозила ноги и вернулась домой. Работать уже нигде не смогла. Так и не  создав свою семью, всю свою жизнь она отдала семье брата, помогала воспитывать детей, внуков, выполняла всю посильную  работу по дому.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 descr="F:\Ветераны тыла\Насыбуллины  - 3  фамилии\Насыбуллина Ляйлизиган (Банат) Идрисовна\Насыбуллина Ляйзиган 2 001 - копия.jp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33056"/>
            <a:ext cx="1283221" cy="169025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548680"/>
            <a:ext cx="7061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Насыбуллина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Минзифа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Нурулловна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F:\Ветераны тыла\+ Насыбуллины  - 3   ветерана тыла в семье\Насыбуллина (Нуруллина) Минзифа Нурулловна\Насыбуллина Минзифа 001 - копия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6732240" y="1268760"/>
            <a:ext cx="2016224" cy="257249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95536" y="1304473"/>
            <a:ext cx="633670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Насыбуллина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Нуруллина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Минзифа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Нурулловна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родилась 20 мая 1922 года в деревне Татарское Маматкозино, в большой крестьянской семье, где было 9 детей. Получила начальное образование. В молодости очень красиво пела.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В начале зимы 1941 года вышла замуж за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Насыбуллина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Акрама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Идрисовича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  Родились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ети:  Василя, Ильдар ,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Диня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Ильшат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Фарит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Марат.  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маленьком доме жили 11 человек, 6 детей, свекор, свекровь, сестра мужа и она с мужем. Держали большое хозяйство, корову, телят, овец и пчел. </a:t>
            </a:r>
            <a:r>
              <a:rPr lang="ru-RU" sz="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 время войны убирала вручную серпом урожай в колхозе. Зимой сортировала зерно, чинила мешки вручную под урожай будущего года.</a:t>
            </a:r>
            <a:r>
              <a:rPr lang="ru-RU" sz="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115616" y="4364524"/>
            <a:ext cx="78488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После войны при колхозе была птицефабрика, где она вручную щипала молодняк птицы. Также выполняла разные работы, т.е. работала разнорабочей.</a:t>
            </a:r>
            <a:r>
              <a:rPr lang="ru-RU" sz="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Всю жизнь (с момента создания семьи) около 67 лет прожила с сестрой мужа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Ляйлизиган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Банат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. Друг к другу они обращались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туганым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», что в переводе «родная».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	В молодости очень красиво вышивала. До глубокой старости пряла шерсть, обеспечивала детей, внуков шерстяными носками. Очень хорошо шила на ручной машинке платья, передники. Самостоятельно изучила латинский язык, писала и читала. Искусно пекла пироги.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808" y="260648"/>
            <a:ext cx="7643192" cy="7969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Носова Анна Алексеевна</a:t>
            </a:r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F:\Ветераны тыла\+ Носова Анна Алексеевна\Носова А.А. -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196752"/>
            <a:ext cx="1528067" cy="228241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51520" y="908720"/>
            <a:ext cx="662473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Анна Алексеевна родилась 1 марта 1925 года в селе  Сеитово. Закончила  8  классов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Кураловской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неполной средней школе.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 1941 году началась война, и её послали рыть  противотанковые окопы за Апастовом в  деревне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Шамалыхчи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 то время стояли  сорокоградусные  морозы. После  окончания работы вернулась пешком домой, пройдя более 100 км. После этого Анну Васильевну,  в то время Шурочку, вызвали в колхоз, и председатель  Носов Сергей Иванович предложил ей пойти учиться на бухгалтера.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	Отучилась 1 год 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Ключищенской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школе бухгалтеров. После  учёбы её поставили заместителем главного бухгалтера колхоза.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23528" y="3897923"/>
            <a:ext cx="856895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В 17 лет  молодой девушке пришлось принять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сеитовский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колхоз имени  Когановича, где она проработала до 1954 года.  В то время с. Сеитово считалось колхозом среднего достатка. В нём, в одном из первых, появилось радио, свет, стали давать зарплату.  Здесь работали руководителями Максимов  Алексей Дмитриевич,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Муханов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Семён Михайлович. Это они добивались всех благ для своего села. После 1958 года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сеитовский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колхоз соединили с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макуловским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колхозом «Дружба», где  председателем был Маслов К. П. и,  колхоз стал называться «Знамя Ленина».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С 1972 по 1977 годы Анна Алексеевна была секретарём  партийной организации. С 1978 года перешла главным бухгалтером.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Ей пришлось работать главным бухгалтером до 60 лет, так как некому было передать  дела. Стаж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работыглавным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бухгалтером всего 42 года. 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Ушла  из жизни 14 августа 2007 года.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61" name="Picture 1" descr="F:\Ветераны тыла\+ Носова Анна Алексеевна\Носова А.А. с мужем Федором - копия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708920"/>
            <a:ext cx="824365" cy="110395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491064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Перепелкина Надежда Осиповна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3" name="Рисунок 2" descr="F:\Ветераны тыла\Перепелкина Надежда Осиповна\00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80728"/>
            <a:ext cx="1593873" cy="237626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7544" y="1052736"/>
            <a:ext cx="61926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«Родилась я 26 сентября 1925 года в деревне Ломовка Верхнеуслонского района.  Мама с папой работали в колхозе. Папа слесарем, а мама, как и все – куда пошлют.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 1933 году я пошла учиться в школу, проучилась 4 года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Ломовке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 а  потом школу закрыли, и пришлось продолжать учиться в соседнем селе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Каинки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  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Закончила я пятый класс и стала помогать маме по дому. Бабушка  и дедушка были очень старенькие и я ухаживала за ними.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51520" y="3465295"/>
            <a:ext cx="871296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Когда исполнилось 14 лет, я тоже пошла работать в колхоз. Работы было много – на лошадях и быках пахали, боронили. Кормили скотину, для этого подвозили на быках сено. Все было!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Когда началась война, мне было 16 лет. Пилила  лес в Гарях  Чувашской республики вместе со взрослыми. Пилили сразу на тюльки – большие и маленькие, которые потом отправлялись для топки паровозов.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Еще от колхоза нас отсылали в Зеленодольский  район в деревню Бишбатман , где немцы Поволжья прокладывали дорогу, а мы для них  в столовой  готовили пищу, стирали, топили баню.  Немцы жили в бараках, а мы на квартирах.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	После войны так же работала в колхозе. 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В 1948 году я вышла замуж и стала жить в деревне Новлянка. Родила восемь детей, жили средненько, много работали. Так и жили.  Всего и не напишешь – многое пережили  - и голод и холод».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6120680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Пичугина Анна Алексеевна</a:t>
            </a:r>
            <a:endParaRPr lang="ru-RU" sz="4000" dirty="0"/>
          </a:p>
        </p:txBody>
      </p:sp>
      <p:pic>
        <p:nvPicPr>
          <p:cNvPr id="3" name="Picture 3" descr="F:\Ветераны тыла\+ Пичугина Анна Алексеевна. Макулово\Пичугина Анна Алексеевна.tif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948264" y="1268760"/>
            <a:ext cx="1788367" cy="259228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Анна Алексеевна родилась 20 августа 1927 года в селе Сеитово Верхнеуслонского района Татарской АССР.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1520" y="1700227"/>
            <a:ext cx="626469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Анна была вторым ребенком в многодетной семье Козловых. Училась в Сеитовской школе, закончила семь классов. Когда началась война, ей было 14 лет.   	Уже в марте 1942 года началась её трудовая деятельность лаборантом на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Сеитовском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молокозаводе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67544" y="980728"/>
            <a:ext cx="60486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Анна Алексеевна родилась 20 августа 1927 года в селе Сеитово Верхнеуслонского района Татарской АССР.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95536" y="4149080"/>
            <a:ext cx="856895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	 Анна Алексеевна вспоминала, как пешком ходила на утреннюю дойку в разные села и деревни за 5-10 километров, и ежемесячно в Казань с отчетом.</a:t>
            </a:r>
          </a:p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Почти всю жизнь проработала на заводе, перед выходом на пенсию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трудилась заведующей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заведующей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складом  в Верхнеуслонском объединении «Сельхозтехника». Неоднократно за трудовые успехи, Анна Алексеевна  награждалась Почетными грамотами,  Благодарственными письмами, премиями и ценными подарками. Имеет медали:</a:t>
            </a:r>
          </a:p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«За доблестный труд в Великой Отечественной войне 1941-1945 гг.»</a:t>
            </a:r>
          </a:p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 Медаль «Ветеран труда»;</a:t>
            </a:r>
          </a:p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  Медали к юбилейным датам Победы в Великой Отечественной Войне.</a:t>
            </a:r>
          </a:p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                             Анна Алексеевна ушла из жизни 29.03.2016г.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852936"/>
            <a:ext cx="6480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Молодая девушка целыми днями пропадала на работе, уходила из дома на рассвете, а возвращалась за полночь. Завод стоял совсем рядом с речкой. Из неё брали воду для охлаждения молока. А молока было много, ведь его сюда везли со всей округи. Переработанное молоко и молочную продукцию отправляли в г. Казань.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6408712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Сагдеева Амина </a:t>
            </a:r>
            <a:r>
              <a:rPr lang="ru-RU" sz="3200" b="1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Мингафеевна</a:t>
            </a:r>
            <a:endParaRPr lang="ru-RU" sz="3200" dirty="0"/>
          </a:p>
        </p:txBody>
      </p:sp>
      <p:pic>
        <p:nvPicPr>
          <p:cNvPr id="5" name="Рисунок 4" descr="C:\Users\Надежда\Desktop\Сагдеева Амина\Сагдеева Амина..tif"/>
          <p:cNvPicPr/>
          <p:nvPr/>
        </p:nvPicPr>
        <p:blipFill>
          <a:blip r:embed="rId2" cstate="print">
            <a:lum bright="2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2448272" cy="20162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1520" y="1089030"/>
            <a:ext cx="583264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Родилась 5 апреля 2015 года  в деревне Татарское Макулово.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 жизни Амины Сагдеевой выпало немало нелегких, порой, казалось, невыносимых, испытаний.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Полуголодное детство, тяжелый труд, 4 года Великой Отечественной войны, годы восстановления народного хозяйства страны – все это пережито с достоинством. Люди этого поколения писали историю своей Родины, большой и малой, и написали ее красиво.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	Амина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апа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Сагдеева – одна из типичных и достойных представителей этого поколения. Как и другие крестьянские девушки, рано начала трудиться в колхозе. В годы войны, кроме работы в своем колхозе, рыла окопы, заготавливала лес.  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C:\Users\Надежда\Desktop\Ветераны ВОВ - Макуловское СП\О ветеранах ВОВ\Ветераны - Татарское Макулово\Сагдеев Галяутдин Сагдеевич\Document_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96952"/>
            <a:ext cx="1152128" cy="155386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79512" y="4509120"/>
            <a:ext cx="856895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 эти же годы сложилась и личная жизнь Амины.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 1942 году приехал в родное село долечиваться после тяжелого ранения фронтовик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Галяутдин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Сагдеев – ее ровесник.  Они  поженились. Но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Галяутдина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вскоре отправили обратно на фронт. К счастью для Амины, он не погиб на войне, хотя и вернулся домой в мае 1944 года после серьезного ранения –  ампутировали кисть руки.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Но жизнь продолжалась. 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Трудились  не покладая рук и воспитали хороших и достойных детей.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994122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Синдюкова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 Агафья Петровна</a:t>
            </a:r>
            <a:endParaRPr lang="ru-RU" sz="32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1124744"/>
            <a:ext cx="648072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Синдюкова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Агафья Андреевна родилась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22. июня 1927 года   в селе Чувашское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Дрожжаное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Дрожжановского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района ТАССР.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	У родителей Агафьи  - Андрея Игнатьевича и Пелагеи Павловны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Ильихиных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было всего   7 детей – 6 дочерей и один сын.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Агаша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окончила  4 класса школы.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С самого раннего детства в их семье все были приучены к труду – иначе было и нельзя.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Работали по дому, ухаживая за скотиной и  обихаживая огород. Всегда помогали родителям  в колхозе, особенно на уборке урожая и при заготовке кормов. </a:t>
            </a:r>
          </a:p>
        </p:txBody>
      </p:sp>
      <p:pic>
        <p:nvPicPr>
          <p:cNvPr id="6146" name="Picture 2" descr="F:\Ветераны тыла\+ Синдюков Петр Николаевичи Агафья Андреевна\Синдюкова Агафья Андреевна, 1927г.р. Русское Макулово\Синдюкова Агафья Андреевна, 1927г.р. Русское Макулово - копия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804248" y="1196752"/>
            <a:ext cx="1976857" cy="232524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3645024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день  начала Великой Отечественной войны   Агафье  исполнилось  14 лет.  Во все села и города страны пришло горе. Агафья работала уже наравне  со  взрослыми на  всех работах, которые определял  бригадир колхоза. </a:t>
            </a:r>
            <a:endParaRPr lang="ru-RU" sz="14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23528" y="4365104"/>
            <a:ext cx="864096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Пришлось Агафье Андреевне испытать себя на работе по лесозаготовке, где пилили лес для паровозов.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После войны  продолжила работать в колхозе  своей  родной деревни. Выйдя замуж за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Синдюкова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Петра Николаевича, вскоре переехала жить в село Русское Макулово. Вырастили с мужем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четверых детей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. 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первые года она работала в Макуловской больнице  в прачечной -  стирала   и гладила постельное белье , приходилось и за больными ухаживать.   Затем устроилась в «Сельхозтехнику»  работницей торгового склада и проработала там до ухода на пенсию.                            Андреевна ушла из жизни 23 сентября 2012 года.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5688632" cy="792088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Мурысева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 Евдокия </a:t>
            </a:r>
            <a:r>
              <a:rPr lang="ru-RU" sz="3200" b="1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Прокофьевна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 </a:t>
            </a:r>
            <a:endParaRPr lang="ru-RU" sz="32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F:\Ветераны тыла\++Мурысева  Евдокия Прокофьевнв\Мурысева Евдокия Прокофьевна , 1920г.р.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732240" y="1196752"/>
            <a:ext cx="1871663" cy="230981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1520" y="1052736"/>
            <a:ext cx="612068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Родилась 4.03.1920г. в селе Русское Макулово.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	О начале Великой Отечественной войны  Евдокия узнала из сообщения по радио утром в больнице города Казани, где она работала санитаркой. Услышала, и чуть кастрюлю из рук не выронила, вспоминает она, ведь ее мужа  Василия призвали на переподготовку в Армию 1 марта 1941 года и отправили в Литву.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Во время войны Евдокия работала в перевязочном отделении. Затем ее отправляют на  рытье окопов в Чувашию.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51520" y="3573016"/>
            <a:ext cx="83884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В первый же год войны от брата, ушедшего на фронт, пришла похоронка, а он до этого жил с родителями и женой в Макулово.  Жена брата вернулась к своим родным.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	Родители были уже очень старые, одним им было очень тяжело,  и однажды отец Евдокии приехал к ней больницу с просьбой вернуться домой. Она вернулась,  устроилась на работу в колхоз.  Ей доверили лошадь, на которой  в дневное время работала в поле, а в ночное  возили бревна на Васильевский фанерный завод. 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23528" y="5473005"/>
            <a:ext cx="856895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Евдокия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Прокофьевна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имеет награды: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- Медаль «За доблестный труд в 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ВОВ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1941-45г.г.»;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-  Медаль «Ветеран труда»;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- Медали к юбилейным датам Победы в ВОВ  1941-1945 гг.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Ушла из жизни - 23.12.2002 гг.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768752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Казанцева </a:t>
            </a:r>
            <a:r>
              <a:rPr lang="ru-RU" sz="3200" b="1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Пилагея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Филагревна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lum bright="10000" contrast="1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40216" t="53373" r="46011" b="11725"/>
          <a:stretch/>
        </p:blipFill>
        <p:spPr bwMode="auto">
          <a:xfrm>
            <a:off x="6948264" y="1196752"/>
            <a:ext cx="1673636" cy="306157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3528" y="1124744"/>
            <a:ext cx="63367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Казанцева (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Архиреева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Пилагея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Филагревна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родилась 21октября 1918 года в селе Макулово.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Ее отец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Филагер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Иванович был «крепким хозяином», держал лошадь, корову и прочую живность.  Мать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Пилагеи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вела домашнее хозяйство, воспитывала детей, которых было в семье пятеро.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Пилагея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закончила «семилетку» и начала работать в родном колхозе разнорабочей.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Во время Великой Отечественной войны, как тысячи её сверстниц познала и холод, и голод, и тяжелый непосильный труд.  Рыла окопы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Апастовском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районе, валила лес для фронта. В 1942 году после окончания курсов работала трактористкой. Плугарями у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Пилагеи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Филагревны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трудились племянницы Катерина и Нина Федотовы. После войны служила в Макуловском почтовом отделении телефонисткой. 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5536" y="4617422"/>
            <a:ext cx="82809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 1957 году познакомилась с будущим мужем -  Казанцевым Константином Ильичем из Нижнего Услона. После переезда из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Макулова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работала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Нижнеуслонском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детской доме техничкой, а после его закрытия до ухода на заслуженный отдых трудилась поваром в школьном интернате. Вместе с мужем вырастили и воспитали дочь Ирину (1959г.р.)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Казанцева (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Архиреева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Пилагея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Ф</a:t>
            </a:r>
            <a:r>
              <a:rPr kumimoji="0" lang="ru-RU" sz="1400" b="1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илагревна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награждена медалью «За доблестный труд в Великой Отечественной войне1941-1945г.г.»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		Ушла из жизни в 1987 году.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2237-A488-42FF-9FF8-04DBCEE9E2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420888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Все меньше остается ветеранов Великой Отечественной войны и тружеников тыла.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Мы с уважением относимся к этим людям, к их прошлому и настоящему, преклоняемся перед ними.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Нам есть чему у них поучится.</a:t>
            </a:r>
            <a:endParaRPr lang="ru-RU" sz="20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093296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Выполнила – заведующая Русско-Макуловской библиотекой Першина Н.А.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548680"/>
            <a:ext cx="3706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Использованные ресурсы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196752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Личные домашние архивы и воспоминания жителей Макуловского СП, предоставленные родственниками тружениц тыла;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Краеведческие материалы Русско-Макуловской и Татарско-Макуловской библиотек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458112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 многими другими историями жизни  тружениц и тружеников тыла, уважаемые читатели, вы сможете познакомиться, посетив краеведческий уголок библиотеки. Добро пожаловать!</a:t>
            </a:r>
            <a:endParaRPr lang="ru-RU" b="1" i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2237-A488-42FF-9FF8-04DBCEE9E2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1404" y="62068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Медаль «За доблестный труд в 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Великой Отечественной войне 1941-1945гг.»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23" y="1267019"/>
            <a:ext cx="822208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Учреждена Указом Президиума Верховного Совета СССР от 8 июня 1945 года.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Награждались работники тыла, обеспечившие своим доблестным и самоотверженным трудом победу Советского Союза над фашисткой </a:t>
            </a:r>
            <a:r>
              <a:rPr lang="ru-RU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</a:t>
            </a:r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ерманией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 descr="https://avatars.mds.yandex.net/get-zen_doc/1582279/pub_5dd6e33b3112ab60c73560c1_5ddc36caf2c2912a0dd2b25c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2376264" cy="204822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48367" y="2996952"/>
            <a:ext cx="4824536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списке  «Ветеранов тыла» Макуловского СП  1763 фамилии  жителей сел  и деревень – Русское Макулово, Татарское Макулово, Сеитово, Клянчино, Малая (</a:t>
            </a:r>
            <a:r>
              <a:rPr lang="ru-RU" b="1" dirty="0" err="1" smtClean="0"/>
              <a:t>Исаево</a:t>
            </a:r>
            <a:r>
              <a:rPr lang="ru-RU" b="1" dirty="0" smtClean="0"/>
              <a:t>).  Большинство из них женщины, мужчин мало, да и те, кто был в преклонном возрасте или несовершеннолетние, и в силу этих причин не были призваны на фронт.</a:t>
            </a:r>
          </a:p>
          <a:p>
            <a:r>
              <a:rPr lang="ru-RU" b="1" dirty="0" smtClean="0"/>
              <a:t>Они заслужили эту награду своим героическим, порой непосильным трудом на благо Родины и во имя Победы. </a:t>
            </a:r>
            <a:endParaRPr lang="ru-RU" b="1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5289345"/>
            <a:ext cx="339754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…На рубахе, на куртке, на блузе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Блещет лучик, а люди идут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Хорошо, что так много в Союзе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Награжденных за доблестный труд.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Мурзиди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2237-A488-42FF-9FF8-04DBCEE9E2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1124744"/>
            <a:ext cx="59766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Война. Страшней нет ничего на свете,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«Для фронта всё!» – девиз страны таков,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Трудились все: и взрослые, и дети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 полях и у мартенов, у станков.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5085184"/>
            <a:ext cx="4968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Фронтовикам в день майский честь и слава!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их груди сверкают ордена,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Но тыл в победу сил вложил немало.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Фронт трудовой! Была им вся страна!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132856"/>
            <a:ext cx="475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Фронт обеспечить! – нет важней задачи,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Трудились для победы все в тылу,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Бойцам в боях не выстоять иначе,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Труд для победы заслужил хвалу.</a:t>
            </a:r>
            <a:endParaRPr lang="ru-RU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476672"/>
            <a:ext cx="3090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Трудовой фронт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314096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Всё отдавали фронту для победы,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Тыл только крохи оставлял себе,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Терпели стойко тяжести и беды,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Чтоб быстро одолеть врага в борьбе.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407707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Тыл обеспечил армию надёжно,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Оружие – основа всех основ,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Хотя пришлось невероятно сложно,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Но армии шли смело на врагов.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08304" y="6237312"/>
            <a:ext cx="1590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А. </a:t>
            </a:r>
            <a:r>
              <a:rPr lang="ru-RU" sz="1600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Болутенко</a:t>
            </a:r>
            <a:endParaRPr lang="ru-RU" sz="16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404664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Храмова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Таисия Алексеевна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74482"/>
            <a:ext cx="5760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8127" y="1167832"/>
            <a:ext cx="5791442" cy="5355312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/>
              <a:t>Храмова</a:t>
            </a:r>
            <a:r>
              <a:rPr lang="ru-RU" b="1" dirty="0"/>
              <a:t> Таисия Алексеевна родилась 23 февраля 1932 года в селе Сеитово Верхнеуслонского района в крестьянской семье. </a:t>
            </a:r>
            <a:endParaRPr lang="ru-RU" b="1" dirty="0" smtClean="0"/>
          </a:p>
          <a:p>
            <a:r>
              <a:rPr lang="ru-RU" b="1" dirty="0" smtClean="0"/>
              <a:t>Когда </a:t>
            </a:r>
            <a:r>
              <a:rPr lang="ru-RU" b="1" dirty="0"/>
              <a:t>началась </a:t>
            </a:r>
            <a:r>
              <a:rPr lang="ru-RU" b="1" dirty="0" smtClean="0"/>
              <a:t>война</a:t>
            </a:r>
            <a:r>
              <a:rPr lang="ru-RU" b="1" dirty="0"/>
              <a:t>, Таисии было всего 9 лет. Отца забрали на фронт, откуда он  уже не вернулся. Дети в то время быстро взрослели, понимая, что своим трудом они не только помогают семье выжить в тяжелейшие военные годы, но и  вносят свой вклад в борьбе с фашистскими захватчиками.  Тая вместе с подругой и одноклассницей Лидией Козловой, в свободные от учебы в школе дни, помогала матери зарабатывать дополнительные трудодни. Ходила с ней на ферму, ухаживала за  молодыми телятами. В 13 лет мама уже научила ее доить коров, так и втянулась Таисия в эту тяжелую профессию, проработав дояркой до самой пенсии. </a:t>
            </a:r>
          </a:p>
          <a:p>
            <a:r>
              <a:rPr lang="ru-RU" b="1" dirty="0"/>
              <a:t>У Таисии Алексеевной трое детей – Владислав, Надежда, Владимир  и двое внуков, которые любят ее и заботятся о ней.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52901" y="6110062"/>
            <a:ext cx="1784143" cy="369332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16 марта 2020г. </a:t>
            </a:r>
          </a:p>
        </p:txBody>
      </p:sp>
      <p:pic>
        <p:nvPicPr>
          <p:cNvPr id="1028" name="Picture 4" descr="F:\Ветераны тыла\- Храмова Таисия Алексеевна   Сеитово\Храмов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788" t="392" r="28336"/>
          <a:stretch/>
        </p:blipFill>
        <p:spPr bwMode="auto">
          <a:xfrm>
            <a:off x="6552901" y="1199727"/>
            <a:ext cx="1892883" cy="2765224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Ветераны тыла\- Храмова Таисия Алексеевна   Сеитово\Храмова Таис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523" t="38157" r="24394" b="8068"/>
          <a:stretch/>
        </p:blipFill>
        <p:spPr bwMode="auto">
          <a:xfrm>
            <a:off x="6333663" y="4437112"/>
            <a:ext cx="2279269" cy="141030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71192" y="291425"/>
            <a:ext cx="7272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Козлова Лидия Алексеевна</a:t>
            </a:r>
            <a:endParaRPr kumimoji="0" lang="ru-RU" sz="32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Ветераны тыла\++ Козлова Лидия Алексеевна. Сеитово\Козлова Лидия Алексеевна. Сеитово.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516217" y="1196753"/>
            <a:ext cx="1872207" cy="2808311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F:\Ветераны тыла\Козлова Лидия Алексеевна. Сеитово\Козлова Лидия Алексеевна. Сеитово.. - копия.jpg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4571" b="1147"/>
          <a:stretch>
            <a:fillRect/>
          </a:stretch>
        </p:blipFill>
        <p:spPr bwMode="auto">
          <a:xfrm>
            <a:off x="1043608" y="4581128"/>
            <a:ext cx="1512168" cy="202794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3528" y="954884"/>
            <a:ext cx="5904656" cy="3539430"/>
          </a:xfrm>
          <a:prstGeom prst="rect">
            <a:avLst/>
          </a:prstGeom>
          <a:solidFill>
            <a:srgbClr val="FFFFDD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Козлова Лидия Алексеевна родилась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 июля 1932 года в  деревне Сеитово.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Работать начала с 1944 года. С 1944 года по 1947 работала вместе с мамой, помогая ей и зарабатывая дополнительные трудодни во время выходных и каникул. Приходилось делать самую разную работу – собирать колоски,  полоть в колхозных огородах, ворошили сено для просушки, подметали амбары, подгребали сено, когда старшие метали стога.  В 1947 году, когда окончила школу,  вышла на постоянную  ежедневную работу. Выполняла все, что назначит бригадир колхоза.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30" name="Picture 6" descr="G:\Ветераны тыла\++ Козлова Лидия Алексеевна. Сеитово\Козлова Лидия Алексеевна.16.03.2020..jpg"/>
          <p:cNvPicPr>
            <a:picLocks noChangeAspect="1" noChangeArrowheads="1"/>
          </p:cNvPicPr>
          <p:nvPr/>
        </p:nvPicPr>
        <p:blipFill>
          <a:blip r:embed="rId7" cstate="print"/>
          <a:srcRect l="31336" t="9039" r="7197"/>
          <a:stretch>
            <a:fillRect/>
          </a:stretch>
        </p:blipFill>
        <p:spPr bwMode="auto">
          <a:xfrm>
            <a:off x="6516216" y="4319227"/>
            <a:ext cx="1944216" cy="1918085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1" name="Picture 7" descr="G:\Ветераны тыла\++ Козлова Лидия Алексеевна. Сеитово\Козлова Лидия Алексеевна. Сеитово...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4581128"/>
            <a:ext cx="2880320" cy="205418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588224" y="6381328"/>
            <a:ext cx="1800200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16 марта 2020г.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8690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Ветераны тыла\+ Воробьева Антонина Михайловна. Исаево\ПР3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124744"/>
            <a:ext cx="2154237" cy="3011487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71600" y="312332"/>
            <a:ext cx="84249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Воробьева Антонина Михайловна</a:t>
            </a:r>
            <a:endParaRPr kumimoji="0" lang="ru-RU" sz="28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 descr="G:\Ветераны тыла\+ Воробьева Антонина Михайловна. Исаево\print_6340099_4550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509120"/>
            <a:ext cx="2520280" cy="1640517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876256" y="6309320"/>
            <a:ext cx="1784143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16 марта 2020г.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67544" y="1052736"/>
            <a:ext cx="5688632" cy="5355312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Воробьева Антонина Михайловна родилась 10 мая 1930 года в селе Яковлево  </a:t>
            </a:r>
            <a:r>
              <a:rPr lang="ru-RU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Елабужского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района Республики Татарстан.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 1941 году, когда Антонине исполнилось 11 лет, началась Великая Отечественная Война. С этого момента детство девочки закончилось. Отец ушел на фронт, мать начала работать дояркой в колхозе. Антонине, ее сестре Александре и братьям Борису и Николаю пришлось так же начать работать – помогать Родине.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Жизнь была сложная, голодная, страшная. Работа была  нелегкая. Лошадей в селах практически не осталось. Вместо них дети носили мешки с зерном из одного села в другое, стирая лапти и ноги. Дети  так же собирали хворост, кололи дрова – необходимо было отапливать школу и здание сельсовета. Дети ходили за комбайном, собирая упавшие колоски пшеницы – каждое зернышко было на вес золота.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1050105 (2)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732240" y="1340768"/>
            <a:ext cx="2072506" cy="2869624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03648" y="404664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Родионова Любовь Андреевна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3528" y="1206044"/>
            <a:ext cx="6120680" cy="3539430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Любовь Андреевна родилась в селе Русское Макулово и</a:t>
            </a:r>
            <a:r>
              <a:rPr lang="ru-RU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29 марта 1929 года. </a:t>
            </a:r>
            <a:r>
              <a:rPr lang="ru-RU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 детства, как и все крестьянские дети, была приучена к труду. В доме среди детей были распределены обязанности – кто за скотиной ухаживал, кто на кухне помогал, кто- то уборкой занимался, без дела не сидел никто.</a:t>
            </a:r>
            <a:endParaRPr kumimoji="0" lang="ru-RU" sz="9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 12 лет она уже помогала родителям по работе в колхозе «Память Ленина». В годы военного лихолетья, когда все трудоспособное  мужское население было мобилизовано на фронт, Люба  работала в колхозе и в поле наравне со взрослыми, «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плугарила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», как она сама вспоминала. Эту очень ответственную работу доверяли не всем. От правильной вспашки зависел будущий урожай.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23528" y="5085184"/>
            <a:ext cx="8496944" cy="1323439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После войны работала  на разных работах,  по разнарядке бригадира колхоза.  В 1960-х годах   был построен птичник, Лидия устроилась туда ухаживать вначале за молодняком цыплят, а потом и за курами – кормили, убирались,  собирали яйца. Позже работала  на ферме свинаркой.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Ушла из жизни 2.08.2014 в возрасте 85 лет.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 descr="G:\Ветераны тыла\+ + Родионова Любовь Андреевна. Русское Макулово\Родионовы Михаил Андреевич и Любовь Андреевна - копия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501008"/>
            <a:ext cx="1150601" cy="1470871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G:\Ветераны тыла\+ +Жаренова Ольга Васильевна. Русское Макулово\Жаренова Ольга Васильевна 24.01.1966г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052736"/>
            <a:ext cx="1985804" cy="280831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050704" y="260648"/>
            <a:ext cx="70932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Жаринова Ольга Васильевна.</a:t>
            </a:r>
            <a:endParaRPr kumimoji="0" lang="ru-RU" sz="32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1520" y="944724"/>
            <a:ext cx="6192688" cy="5755422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Ольга Васильевна родилась 23.12. 1930 года  в селе Макулово. В 1947 году окончила 7 лет школы. </a:t>
            </a:r>
            <a:endParaRPr kumimoji="0" lang="ru-RU" sz="9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В годы войны вместе родителями помогала колхозу во всех уборочных работах. Любые выходные, праздничные дни  или каникулы были заняты  работой то по домашнему хозяйству, то в колхозе «Память Ленина»,  как он тогда именовался. </a:t>
            </a:r>
            <a:endParaRPr kumimoji="0" lang="ru-RU" sz="9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 1948 году молодую девушку посылают в Пермскую область возить лес. Но так как  у нее не было напарницы, ее  и еще двух девушек  направили   на расчистку дороги длиной в 3 километра. Дорога постоянно засорялась провозимыми по ней ветками от деревьев,  заметало снегом. На этой работе по мобилизации  Ольга проработала  6 месяцев до  начала мая.  Затем вернулась домой.   Работала вначале телятницей, затем дояркой. Отдав этой профессии 26 лет, по состоянию здоровья перевелась  заправщицей, где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прослужила еще 21 год.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Ушла из жизни  31 декабря 2009г.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4149080"/>
            <a:ext cx="2304256" cy="147732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1958 году  была удостоена  высокой награды – Орденом «Знак Почета».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G:\Ветераны тыла\+ +Варакины- Анастасия Васильевна  и Николай Яковлевич. Макулово\Варакина Анастасия. Комбайнер 40-х годов.tif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804248" y="1268760"/>
            <a:ext cx="2088232" cy="2549259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23728" y="368951"/>
            <a:ext cx="6840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Варакина Анастасия Васильевна</a:t>
            </a:r>
            <a:endParaRPr kumimoji="0" lang="ru-RU" sz="32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79512" y="1196752"/>
            <a:ext cx="6480720" cy="4247317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Анастасия Васильевна родилась 23 октября  1925 года в деревне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Харино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Закончила 4 класса </a:t>
            </a:r>
            <a:r>
              <a:rPr lang="ru-RU" b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Харинской</a:t>
            </a:r>
            <a:r>
              <a:rPr lang="ru-RU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начальной школы и продолжила учиться до 7 класса в Каинках. </a:t>
            </a:r>
          </a:p>
          <a:p>
            <a:r>
              <a:rPr lang="ru-RU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 началу войны Анастасии   исполнилось 15 лет. Призваны на фронт отец и старший брат Тихон.   </a:t>
            </a:r>
          </a:p>
          <a:p>
            <a:r>
              <a:rPr lang="ru-RU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 недостатком мужской силы, тяжелую работу в колхозе брали на себя женщины. Анастасии предложили   учиться управлять комбайном, она  решилась, потому что  чувствовала в себе уверенность,  да и  интересно было освоить такую технику.  После прохождения курсов, она вначале работала помощником комбайнера,  потом ей доверили самостоятельно управлять штурвалом комбайна.  Во время уборки урожая, работали почти круглосуточно – главное, нужно было убрать хлеб с полей вовремя и без потерь.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517232"/>
            <a:ext cx="8640960" cy="92333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остальное время года Анастасия, как и все работала  и на сенокосе, и на ферме – выполняла всю работу, которая необходима была в колхозе. После войны работала  няней в детском саду.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2731</Words>
  <Application>Microsoft Office PowerPoint</Application>
  <PresentationFormat>Экран (4:3)</PresentationFormat>
  <Paragraphs>159</Paragraphs>
  <Slides>19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Носова Анна Алексеевна </vt:lpstr>
      <vt:lpstr>Перепелкина Надежда Осиповна</vt:lpstr>
      <vt:lpstr>Пичугина Анна Алексеевна</vt:lpstr>
      <vt:lpstr>Сагдеева Амина Мингафеевна</vt:lpstr>
      <vt:lpstr>Синдюкова Агафья Петровна</vt:lpstr>
      <vt:lpstr>Мурысева Евдокия Прокофьевна </vt:lpstr>
      <vt:lpstr>Казанцева Пилагея Филагревна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muzeum</dc:creator>
  <cp:lastModifiedBy>Надежда</cp:lastModifiedBy>
  <cp:revision>119</cp:revision>
  <dcterms:created xsi:type="dcterms:W3CDTF">2019-11-07T12:33:55Z</dcterms:created>
  <dcterms:modified xsi:type="dcterms:W3CDTF">2021-02-23T20:44:35Z</dcterms:modified>
</cp:coreProperties>
</file>